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87" r:id="rId2"/>
    <p:sldId id="305" r:id="rId3"/>
    <p:sldId id="288" r:id="rId4"/>
    <p:sldId id="304" r:id="rId5"/>
    <p:sldId id="289" r:id="rId6"/>
    <p:sldId id="303" r:id="rId7"/>
    <p:sldId id="290" r:id="rId8"/>
    <p:sldId id="302" r:id="rId9"/>
    <p:sldId id="291" r:id="rId10"/>
    <p:sldId id="301" r:id="rId11"/>
    <p:sldId id="292" r:id="rId12"/>
    <p:sldId id="300" r:id="rId13"/>
    <p:sldId id="293" r:id="rId14"/>
    <p:sldId id="299" r:id="rId15"/>
    <p:sldId id="294" r:id="rId16"/>
    <p:sldId id="298" r:id="rId17"/>
    <p:sldId id="296" r:id="rId18"/>
    <p:sldId id="297" r:id="rId19"/>
  </p:sldIdLst>
  <p:sldSz cx="9753600" cy="73152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d/ovXLpfwmS8quqtewqumnE4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BA5609-4E74-40AD-BA2D-C89B2CB15AAA}">
  <a:tblStyle styleId="{70BA5609-4E74-40AD-BA2D-C89B2CB15A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7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9a9941e51c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9a9941e5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286001"/>
            <a:ext cx="9791164" cy="504339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3"/>
          <p:cNvSpPr txBox="1">
            <a:spLocks noGrp="1"/>
          </p:cNvSpPr>
          <p:nvPr>
            <p:ph type="body" idx="1"/>
          </p:nvPr>
        </p:nvSpPr>
        <p:spPr>
          <a:xfrm>
            <a:off x="457200" y="2898019"/>
            <a:ext cx="8891588" cy="389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ctr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Char char="•"/>
              <a:defRPr>
                <a:solidFill>
                  <a:srgbClr val="1C7E8F"/>
                </a:solidFill>
              </a:defRPr>
            </a:lvl1pPr>
            <a:lvl2pPr marL="914400" lvl="1" indent="-406400" algn="ctr">
              <a:spcBef>
                <a:spcPts val="560"/>
              </a:spcBef>
              <a:spcAft>
                <a:spcPts val="0"/>
              </a:spcAft>
              <a:buClr>
                <a:srgbClr val="1C7E8F"/>
              </a:buClr>
              <a:buSzPts val="2800"/>
              <a:buChar char="–"/>
              <a:defRPr>
                <a:solidFill>
                  <a:srgbClr val="1C7E8F"/>
                </a:solidFill>
              </a:defRPr>
            </a:lvl2pPr>
            <a:lvl3pPr marL="1371600" lvl="2" indent="-381000" algn="ctr">
              <a:spcBef>
                <a:spcPts val="480"/>
              </a:spcBef>
              <a:spcAft>
                <a:spcPts val="0"/>
              </a:spcAft>
              <a:buClr>
                <a:srgbClr val="1C7E8F"/>
              </a:buClr>
              <a:buSzPts val="2400"/>
              <a:buChar char="•"/>
              <a:defRPr>
                <a:solidFill>
                  <a:srgbClr val="1C7E8F"/>
                </a:solidFill>
              </a:defRPr>
            </a:lvl3pPr>
            <a:lvl4pPr marL="1828800" lvl="3" indent="-355600" algn="ctr">
              <a:spcBef>
                <a:spcPts val="400"/>
              </a:spcBef>
              <a:spcAft>
                <a:spcPts val="0"/>
              </a:spcAft>
              <a:buClr>
                <a:srgbClr val="1C7E8F"/>
              </a:buClr>
              <a:buSzPts val="2000"/>
              <a:buChar char="–"/>
              <a:defRPr>
                <a:solidFill>
                  <a:srgbClr val="1C7E8F"/>
                </a:solidFill>
              </a:defRPr>
            </a:lvl4pPr>
            <a:lvl5pPr marL="2286000" lvl="4" indent="-355600" algn="ctr">
              <a:spcBef>
                <a:spcPts val="400"/>
              </a:spcBef>
              <a:spcAft>
                <a:spcPts val="0"/>
              </a:spcAft>
              <a:buClr>
                <a:srgbClr val="1C7E8F"/>
              </a:buClr>
              <a:buSzPts val="2000"/>
              <a:buChar char="»"/>
              <a:defRPr>
                <a:solidFill>
                  <a:srgbClr val="1C7E8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body" idx="2"/>
          </p:nvPr>
        </p:nvSpPr>
        <p:spPr>
          <a:xfrm>
            <a:off x="457200" y="574060"/>
            <a:ext cx="8891588" cy="1175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 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" name="Google Shape;4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71950" y="0"/>
            <a:ext cx="5602452" cy="731583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4"/>
          <p:cNvSpPr txBox="1">
            <a:spLocks noGrp="1"/>
          </p:cNvSpPr>
          <p:nvPr>
            <p:ph type="body" idx="1"/>
          </p:nvPr>
        </p:nvSpPr>
        <p:spPr>
          <a:xfrm>
            <a:off x="4572000" y="762001"/>
            <a:ext cx="477678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ctr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Char char="•"/>
              <a:defRPr>
                <a:solidFill>
                  <a:srgbClr val="1C7E8F"/>
                </a:solidFill>
              </a:defRPr>
            </a:lvl1pPr>
            <a:lvl2pPr marL="914400" lvl="1" indent="-406400" algn="ctr">
              <a:spcBef>
                <a:spcPts val="560"/>
              </a:spcBef>
              <a:spcAft>
                <a:spcPts val="0"/>
              </a:spcAft>
              <a:buClr>
                <a:srgbClr val="1C7E8F"/>
              </a:buClr>
              <a:buSzPts val="2800"/>
              <a:buChar char="–"/>
              <a:defRPr>
                <a:solidFill>
                  <a:srgbClr val="1C7E8F"/>
                </a:solidFill>
              </a:defRPr>
            </a:lvl2pPr>
            <a:lvl3pPr marL="1371600" lvl="2" indent="-381000" algn="ctr">
              <a:spcBef>
                <a:spcPts val="480"/>
              </a:spcBef>
              <a:spcAft>
                <a:spcPts val="0"/>
              </a:spcAft>
              <a:buClr>
                <a:srgbClr val="1C7E8F"/>
              </a:buClr>
              <a:buSzPts val="2400"/>
              <a:buChar char="•"/>
              <a:defRPr>
                <a:solidFill>
                  <a:srgbClr val="1C7E8F"/>
                </a:solidFill>
              </a:defRPr>
            </a:lvl3pPr>
            <a:lvl4pPr marL="1828800" lvl="3" indent="-355600" algn="ctr">
              <a:spcBef>
                <a:spcPts val="400"/>
              </a:spcBef>
              <a:spcAft>
                <a:spcPts val="0"/>
              </a:spcAft>
              <a:buClr>
                <a:srgbClr val="1C7E8F"/>
              </a:buClr>
              <a:buSzPts val="2000"/>
              <a:buChar char="–"/>
              <a:defRPr>
                <a:solidFill>
                  <a:srgbClr val="1C7E8F"/>
                </a:solidFill>
              </a:defRPr>
            </a:lvl4pPr>
            <a:lvl5pPr marL="2286000" lvl="4" indent="-355600" algn="ctr">
              <a:spcBef>
                <a:spcPts val="400"/>
              </a:spcBef>
              <a:spcAft>
                <a:spcPts val="0"/>
              </a:spcAft>
              <a:buClr>
                <a:srgbClr val="1C7E8F"/>
              </a:buClr>
              <a:buSzPts val="2000"/>
              <a:buChar char="»"/>
              <a:defRPr>
                <a:solidFill>
                  <a:srgbClr val="1C7E8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2"/>
          </p:nvPr>
        </p:nvSpPr>
        <p:spPr>
          <a:xfrm>
            <a:off x="204788" y="762001"/>
            <a:ext cx="3757612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419600" cy="737161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6"/>
          <p:cNvSpPr txBox="1">
            <a:spLocks noGrp="1"/>
          </p:cNvSpPr>
          <p:nvPr>
            <p:ph type="body" idx="1"/>
          </p:nvPr>
        </p:nvSpPr>
        <p:spPr>
          <a:xfrm>
            <a:off x="285665" y="1066800"/>
            <a:ext cx="3905335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Char char="•"/>
              <a:defRPr>
                <a:solidFill>
                  <a:srgbClr val="1C7E8F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1C7E8F"/>
              </a:buClr>
              <a:buSzPts val="2800"/>
              <a:buChar char="–"/>
              <a:defRPr>
                <a:solidFill>
                  <a:srgbClr val="1C7E8F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1C7E8F"/>
              </a:buClr>
              <a:buSzPts val="2400"/>
              <a:buChar char="•"/>
              <a:defRPr>
                <a:solidFill>
                  <a:srgbClr val="1C7E8F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1C7E8F"/>
              </a:buClr>
              <a:buSzPts val="2000"/>
              <a:buChar char="–"/>
              <a:defRPr>
                <a:solidFill>
                  <a:srgbClr val="1C7E8F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1C7E8F"/>
              </a:buClr>
              <a:buSzPts val="2000"/>
              <a:buChar char="»"/>
              <a:defRPr>
                <a:solidFill>
                  <a:srgbClr val="1C7E8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body" idx="2"/>
          </p:nvPr>
        </p:nvSpPr>
        <p:spPr>
          <a:xfrm>
            <a:off x="4572000" y="287492"/>
            <a:ext cx="4776788" cy="504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E8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40"/>
          <p:cNvPicPr preferRelativeResize="0"/>
          <p:nvPr/>
        </p:nvPicPr>
        <p:blipFill rotWithShape="1">
          <a:blip r:embed="rId6">
            <a:alphaModFix amt="17000"/>
          </a:blip>
          <a:srcRect/>
          <a:stretch/>
        </p:blipFill>
        <p:spPr>
          <a:xfrm>
            <a:off x="2505156" y="1619088"/>
            <a:ext cx="4743450" cy="40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0"/>
          <p:cNvPicPr preferRelativeResize="0"/>
          <p:nvPr/>
        </p:nvPicPr>
        <p:blipFill rotWithShape="1">
          <a:blip r:embed="rId6">
            <a:alphaModFix amt="17000"/>
          </a:blip>
          <a:srcRect/>
          <a:stretch/>
        </p:blipFill>
        <p:spPr>
          <a:xfrm>
            <a:off x="-2752644" y="-1305087"/>
            <a:ext cx="4743450" cy="40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0"/>
          <p:cNvPicPr preferRelativeResize="0"/>
          <p:nvPr/>
        </p:nvPicPr>
        <p:blipFill rotWithShape="1">
          <a:blip r:embed="rId6">
            <a:alphaModFix amt="17000"/>
          </a:blip>
          <a:srcRect/>
          <a:stretch/>
        </p:blipFill>
        <p:spPr>
          <a:xfrm>
            <a:off x="-2295444" y="4962363"/>
            <a:ext cx="4743450" cy="40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0"/>
          <p:cNvPicPr preferRelativeResize="0"/>
          <p:nvPr/>
        </p:nvPicPr>
        <p:blipFill rotWithShape="1">
          <a:blip r:embed="rId6">
            <a:alphaModFix amt="17000"/>
          </a:blip>
          <a:srcRect/>
          <a:stretch/>
        </p:blipFill>
        <p:spPr>
          <a:xfrm>
            <a:off x="7724856" y="-1305087"/>
            <a:ext cx="4743450" cy="40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0"/>
          <p:cNvPicPr preferRelativeResize="0"/>
          <p:nvPr/>
        </p:nvPicPr>
        <p:blipFill rotWithShape="1">
          <a:blip r:embed="rId6">
            <a:alphaModFix amt="17000"/>
          </a:blip>
          <a:srcRect/>
          <a:stretch/>
        </p:blipFill>
        <p:spPr>
          <a:xfrm>
            <a:off x="7724856" y="4962363"/>
            <a:ext cx="4743450" cy="4095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4572000" y="762001"/>
            <a:ext cx="477678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This is a game built with machine learning. You draw, and a neural network tries to guess what you’re drawing.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It was made as an example of how machine learning can be used.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https://quickdraw.withgoogle.com/</a:t>
            </a:r>
            <a:endParaRPr dirty="0"/>
          </a:p>
        </p:txBody>
      </p:sp>
      <p:sp>
        <p:nvSpPr>
          <p:cNvPr id="247" name="Google Shape;247;p32"/>
          <p:cNvSpPr txBox="1">
            <a:spLocks noGrp="1"/>
          </p:cNvSpPr>
          <p:nvPr>
            <p:ph type="body" idx="2"/>
          </p:nvPr>
        </p:nvSpPr>
        <p:spPr>
          <a:xfrm>
            <a:off x="204788" y="762001"/>
            <a:ext cx="3757612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/>
              <a:t>QUICK DRAW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0298A2-E184-8E71-BF01-AA2E5FFCA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400" indent="0">
              <a:buNone/>
            </a:pPr>
            <a:r>
              <a:rPr lang="en-GB" sz="4000" dirty="0"/>
              <a:t>https://magenta.tensorflow.org/assets/sketch_rnn_demo/index.html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FB2C6-697B-E340-B5FE-55F3057FA18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94BC6-1922-EC6D-37D9-A05687B52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80"/>
            <a:ext cx="9753600" cy="36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4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body" idx="1"/>
          </p:nvPr>
        </p:nvSpPr>
        <p:spPr>
          <a:xfrm>
            <a:off x="4572000" y="762001"/>
            <a:ext cx="477678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C7E8F"/>
              </a:buClr>
              <a:buSzPct val="100000"/>
              <a:buNone/>
            </a:pPr>
            <a:r>
              <a:rPr lang="en-GB" dirty="0"/>
              <a:t>This is a website which allows children to create their own AI powered things.</a:t>
            </a:r>
            <a:endParaRPr dirty="0"/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1C7E8F"/>
              </a:buClr>
              <a:buSzPct val="100000"/>
              <a:buNone/>
            </a:pPr>
            <a:r>
              <a:rPr lang="en-GB" dirty="0"/>
              <a:t>https://machinelearningforkids.co.uk/</a:t>
            </a:r>
            <a:endParaRPr dirty="0"/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1C7E8F"/>
              </a:buClr>
              <a:buSzPct val="100000"/>
              <a:buNone/>
            </a:pPr>
            <a:endParaRPr dirty="0"/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1C7E8F"/>
              </a:buClr>
              <a:buSzPct val="100000"/>
              <a:buNone/>
            </a:pPr>
            <a:r>
              <a:rPr lang="en-GB" dirty="0"/>
              <a:t>Code Club has step by step instructions on how to make things using it.</a:t>
            </a:r>
            <a:endParaRPr dirty="0"/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1C7E8F"/>
              </a:buClr>
              <a:buSzPct val="100000"/>
              <a:buNone/>
            </a:pPr>
            <a:r>
              <a:rPr lang="en-GB" dirty="0"/>
              <a:t>https://projects.raspberrypi.org/en/pathways/scratch-machine-learning</a:t>
            </a:r>
            <a:endParaRPr dirty="0"/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2"/>
          </p:nvPr>
        </p:nvSpPr>
        <p:spPr>
          <a:xfrm>
            <a:off x="204788" y="762001"/>
            <a:ext cx="3757612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/>
              <a:t>MACHINE LEARNING FOR KIDS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71352C-CBFE-45D6-B956-897EAF2BE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GB" sz="3600" dirty="0"/>
              <a:t>https://machinelearningforkids.co.uk/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CAF71-5E45-5B6B-B18C-06EBF944461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DCEE8-DE94-EA93-C425-5416FD249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2"/>
            <a:ext cx="8534400" cy="397610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F52044-90E0-34C0-1A4D-72CE3D9B1D5C}"/>
              </a:ext>
            </a:extLst>
          </p:cNvPr>
          <p:cNvCxnSpPr/>
          <p:nvPr/>
        </p:nvCxnSpPr>
        <p:spPr>
          <a:xfrm flipH="1" flipV="1">
            <a:off x="6716110" y="3258207"/>
            <a:ext cx="2806262" cy="31531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4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9a9941e51c_0_0"/>
          <p:cNvSpPr txBox="1">
            <a:spLocks noGrp="1"/>
          </p:cNvSpPr>
          <p:nvPr>
            <p:ph type="body" idx="1"/>
          </p:nvPr>
        </p:nvSpPr>
        <p:spPr>
          <a:xfrm>
            <a:off x="4572000" y="762001"/>
            <a:ext cx="47769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This AI system is linked to quickdraw. It allows you to make posters, using copyright free images. You draw what you want and select one of the images it suggests.</a:t>
            </a:r>
            <a:endParaRPr dirty="0"/>
          </a:p>
          <a:p>
            <a:pPr marL="0" lvl="0" indent="0" algn="ctr" rtl="0">
              <a:spcBef>
                <a:spcPts val="592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https://www.autodraw.com/</a:t>
            </a:r>
            <a:endParaRPr dirty="0"/>
          </a:p>
        </p:txBody>
      </p:sp>
      <p:sp>
        <p:nvSpPr>
          <p:cNvPr id="283" name="Google Shape;283;g29a9941e51c_0_0"/>
          <p:cNvSpPr txBox="1">
            <a:spLocks noGrp="1"/>
          </p:cNvSpPr>
          <p:nvPr>
            <p:ph type="body" idx="2"/>
          </p:nvPr>
        </p:nvSpPr>
        <p:spPr>
          <a:xfrm>
            <a:off x="204788" y="762001"/>
            <a:ext cx="37575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/>
              <a:t>AUTODRAW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87AE7-81BA-D1D7-6270-87F26EEB9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400" indent="0">
              <a:buNone/>
            </a:pPr>
            <a:r>
              <a:rPr lang="en-GB" sz="4400" dirty="0"/>
              <a:t>www.autodraw.com/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14006-41BE-54B4-081E-CFE1108E4BC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035C3-6B46-E5B4-0983-DC32664D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317048" cy="42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body" idx="1"/>
          </p:nvPr>
        </p:nvSpPr>
        <p:spPr>
          <a:xfrm>
            <a:off x="4572000" y="762001"/>
            <a:ext cx="477678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/>
              <a:t>Not a game, just an  activity using AI.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/>
              <a:t>Ask Siri the different questions and write down the responses.</a:t>
            </a:r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body" idx="2"/>
          </p:nvPr>
        </p:nvSpPr>
        <p:spPr>
          <a:xfrm>
            <a:off x="204788" y="762001"/>
            <a:ext cx="3757612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/>
              <a:t>HEY SIRI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4FA24-9B19-9FD2-27B1-B0E4BB7D3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6EEC7-4675-4573-585F-4658EA0499A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7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3A818-6CE9-3C35-894A-36797225C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GB" dirty="0"/>
              <a:t>I would appreciate if you could do the survey. It helps to make these sessions better and more useful.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23CCF-34AC-56A8-6E80-5E9707E04AB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BOUNCE SURVEY</a:t>
            </a:r>
          </a:p>
        </p:txBody>
      </p:sp>
    </p:spTree>
    <p:extLst>
      <p:ext uri="{BB962C8B-B14F-4D97-AF65-F5344CB8AC3E}">
        <p14:creationId xmlns:p14="http://schemas.microsoft.com/office/powerpoint/2010/main" val="326448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83D864-305D-8E4B-661B-01E42E06E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56531-D8F6-7F64-725E-5C674D63D93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BOUNCE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EEF2A-424F-CB61-C909-BEA20DE2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49" y="2463952"/>
            <a:ext cx="4698290" cy="47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8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8EA93D-C60F-04AB-CBA8-E43152BED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400" indent="0">
              <a:buNone/>
            </a:pPr>
            <a:endParaRPr lang="en-GB" sz="4000" dirty="0"/>
          </a:p>
          <a:p>
            <a:pPr marL="25400" indent="0">
              <a:buNone/>
            </a:pPr>
            <a:r>
              <a:rPr lang="en-GB" sz="4000" dirty="0"/>
              <a:t>https://quickdraw.withgoogle.com/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CE72F-B172-FEDC-D222-5E728259FE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AF8F9-B625-EEC8-16CA-EA7F5CA4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41" y="-656"/>
            <a:ext cx="5402318" cy="43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body" idx="1"/>
          </p:nvPr>
        </p:nvSpPr>
        <p:spPr>
          <a:xfrm>
            <a:off x="4572000" y="762001"/>
            <a:ext cx="477678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In this game you have an AI helper that you have to train. It demonstrates AI supervised and reinforcement learning.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https://art-bot.net/game/ </a:t>
            </a:r>
            <a:endParaRPr dirty="0"/>
          </a:p>
        </p:txBody>
      </p:sp>
      <p:sp>
        <p:nvSpPr>
          <p:cNvPr id="253" name="Google Shape;253;p33"/>
          <p:cNvSpPr txBox="1">
            <a:spLocks noGrp="1"/>
          </p:cNvSpPr>
          <p:nvPr>
            <p:ph type="body" idx="2"/>
          </p:nvPr>
        </p:nvSpPr>
        <p:spPr>
          <a:xfrm>
            <a:off x="204788" y="762001"/>
            <a:ext cx="3757612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/>
              <a:t>ARTBOT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0402EB-60F2-8782-568E-C8B713EF4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400" indent="0">
              <a:buNone/>
            </a:pPr>
            <a:endParaRPr lang="en-GB" sz="4400" dirty="0"/>
          </a:p>
          <a:p>
            <a:pPr marL="25400" indent="0">
              <a:buNone/>
            </a:pPr>
            <a:endParaRPr lang="en-GB" sz="4400" dirty="0"/>
          </a:p>
          <a:p>
            <a:pPr marL="25400" indent="0">
              <a:buNone/>
            </a:pPr>
            <a:r>
              <a:rPr lang="en-GB" sz="4400" dirty="0"/>
              <a:t>https://art-bot.net/game/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9C729-7C5C-3F18-029B-E84ACF1343C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9502E-BBD1-B728-392D-36106BE1A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4"/>
            <a:ext cx="9753600" cy="44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>
            <a:spLocks noGrp="1"/>
          </p:cNvSpPr>
          <p:nvPr>
            <p:ph type="body" idx="1"/>
          </p:nvPr>
        </p:nvSpPr>
        <p:spPr>
          <a:xfrm>
            <a:off x="4572000" y="762001"/>
            <a:ext cx="477678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This is a set of word association games powered by machine learning. There are 2 games to play.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https://research.google.com/semantris/</a:t>
            </a:r>
            <a:endParaRPr dirty="0"/>
          </a:p>
        </p:txBody>
      </p:sp>
      <p:sp>
        <p:nvSpPr>
          <p:cNvPr id="259" name="Google Shape;259;p34"/>
          <p:cNvSpPr txBox="1">
            <a:spLocks noGrp="1"/>
          </p:cNvSpPr>
          <p:nvPr>
            <p:ph type="body" idx="2"/>
          </p:nvPr>
        </p:nvSpPr>
        <p:spPr>
          <a:xfrm>
            <a:off x="204788" y="762001"/>
            <a:ext cx="3757612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/>
              <a:t>SEMANTRIS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12FFBC-D8FF-1A7D-3ABD-C35F34554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400" indent="0">
              <a:buNone/>
            </a:pPr>
            <a:endParaRPr lang="en-GB" sz="3600" dirty="0"/>
          </a:p>
          <a:p>
            <a:pPr marL="25400" indent="0">
              <a:buNone/>
            </a:pPr>
            <a:endParaRPr lang="en-GB" sz="3600" dirty="0"/>
          </a:p>
          <a:p>
            <a:pPr marL="25400" indent="0">
              <a:buNone/>
            </a:pPr>
            <a:r>
              <a:rPr lang="en-GB" sz="3600" dirty="0"/>
              <a:t>https://research.google.com/semantris/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F674D-C271-6497-1D2D-90DE7828FD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83A1C-2783-977B-0F57-222E802A5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4"/>
            <a:ext cx="9753600" cy="44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2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body" idx="1"/>
          </p:nvPr>
        </p:nvSpPr>
        <p:spPr>
          <a:xfrm>
            <a:off x="4572000" y="762001"/>
            <a:ext cx="477678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This is a text based story creator. You choose a genre and it starts the story. It will then prompt you to think of what your character might do and continues writing it for you.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https://play.aidungeon.com/</a:t>
            </a:r>
            <a:endParaRPr dirty="0"/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2"/>
          </p:nvPr>
        </p:nvSpPr>
        <p:spPr>
          <a:xfrm>
            <a:off x="204788" y="762001"/>
            <a:ext cx="3757612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/>
              <a:t>AI DUNGEON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18A168-E948-EC0B-8C4A-16C5EDE39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400" indent="0">
              <a:buNone/>
            </a:pPr>
            <a:r>
              <a:rPr lang="en-GB" sz="4400" dirty="0"/>
              <a:t>https://play.aidungeon.com/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35A68-96B8-EDDD-77AF-1EFDFC37CEE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8399B-0BA3-DA06-41AC-0A6E86FA4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6"/>
            <a:ext cx="9753600" cy="34391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369281-AC72-C627-146D-5D791EEE2342}"/>
              </a:ext>
            </a:extLst>
          </p:cNvPr>
          <p:cNvCxnSpPr>
            <a:cxnSpLocks/>
          </p:cNvCxnSpPr>
          <p:nvPr/>
        </p:nvCxnSpPr>
        <p:spPr>
          <a:xfrm flipH="1" flipV="1">
            <a:off x="1345324" y="2995448"/>
            <a:ext cx="1912883" cy="865957"/>
          </a:xfrm>
          <a:prstGeom prst="straightConnector1">
            <a:avLst/>
          </a:prstGeom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96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body" idx="1"/>
          </p:nvPr>
        </p:nvSpPr>
        <p:spPr>
          <a:xfrm>
            <a:off x="4572000" y="762001"/>
            <a:ext cx="477678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This is another drawing game which shows machine learning.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You start to draw a given object and it will predict what your next step will be based on what other people did.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1C7E8F"/>
              </a:buClr>
              <a:buSzPts val="3200"/>
              <a:buNone/>
            </a:pPr>
            <a:r>
              <a:rPr lang="en-GB" dirty="0"/>
              <a:t>https://magenta.tensorflow.org/assets/sketch_rnn_demo/index.html</a:t>
            </a:r>
            <a:endParaRPr dirty="0"/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2"/>
          </p:nvPr>
        </p:nvSpPr>
        <p:spPr>
          <a:xfrm>
            <a:off x="204788" y="762001"/>
            <a:ext cx="3757612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/>
              <a:t>SKETCH-RNN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329</Words>
  <Application>Microsoft Office PowerPoint</Application>
  <PresentationFormat>Custom</PresentationFormat>
  <Paragraphs>49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Hannah Worrall</dc:creator>
  <cp:lastModifiedBy>Hannah Worrall</cp:lastModifiedBy>
  <cp:revision>3</cp:revision>
  <cp:lastPrinted>2023-11-16T08:10:19Z</cp:lastPrinted>
  <dcterms:created xsi:type="dcterms:W3CDTF">2006-08-16T00:00:00Z</dcterms:created>
  <dcterms:modified xsi:type="dcterms:W3CDTF">2023-11-16T08:12:09Z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